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30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8" r:id="rId50"/>
    <p:sldId id="306" r:id="rId51"/>
    <p:sldId id="307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466622" y="2231225"/>
            <a:ext cx="652497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جبـر بـرداری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1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09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 r="58708" b="12226"/>
          <a:stretch/>
        </p:blipFill>
        <p:spPr>
          <a:xfrm>
            <a:off x="4728311" y="316088"/>
            <a:ext cx="2441866" cy="27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8814"/>
          <a:stretch/>
        </p:blipFill>
        <p:spPr>
          <a:xfrm>
            <a:off x="1008624" y="126850"/>
            <a:ext cx="3443111" cy="302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" t="1010" r="1551" b="751"/>
          <a:stretch/>
        </p:blipFill>
        <p:spPr>
          <a:xfrm>
            <a:off x="2269065" y="903110"/>
            <a:ext cx="6940296" cy="30592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714980" y="2271606"/>
            <a:ext cx="6056487" cy="994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7800" dirty="0">
                <a:cs typeface="B Titr" panose="00000700000000000000" pitchFamily="2" charset="-78"/>
              </a:rPr>
              <a:t>جبـر مـاتریسی</a:t>
            </a:r>
            <a:endParaRPr lang="en-US" sz="78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2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1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4B791-3D72-E2F2-2863-0E18977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" t="563" r="-87" b="9741"/>
          <a:stretch/>
        </p:blipFill>
        <p:spPr>
          <a:xfrm>
            <a:off x="286068" y="170405"/>
            <a:ext cx="11284710" cy="5413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309944" y="5422952"/>
            <a:ext cx="3982720" cy="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0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ABE24-6C2B-61FC-DCE6-E0518E40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335055"/>
            <a:ext cx="3773410" cy="32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644419" y="2208647"/>
            <a:ext cx="61355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تبــدیــلات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3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8557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D17EF-16E2-3344-7D68-C92204C9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3" y="272952"/>
            <a:ext cx="4326696" cy="326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00CBA-9733-1CAB-3199-20D8A81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45" y="302183"/>
            <a:ext cx="7160247" cy="3395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D5D29-AA33-A97E-67DB-F8A16F2BC0E5}"/>
              </a:ext>
            </a:extLst>
          </p:cNvPr>
          <p:cNvSpPr txBox="1"/>
          <p:nvPr/>
        </p:nvSpPr>
        <p:spPr>
          <a:xfrm>
            <a:off x="7710311" y="99342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مقیاس بندی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1443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74EC0-1C79-6127-9ED4-4111EFC7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216198"/>
            <a:ext cx="6302145" cy="41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9C06F-A4BB-D3E4-03F1-BE861E3A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426966"/>
            <a:ext cx="8542760" cy="4107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0A1D5-0748-D314-D72A-215162FB6700}"/>
              </a:ext>
            </a:extLst>
          </p:cNvPr>
          <p:cNvSpPr txBox="1"/>
          <p:nvPr/>
        </p:nvSpPr>
        <p:spPr>
          <a:xfrm>
            <a:off x="4064000" y="1196622"/>
            <a:ext cx="109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دوران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FDBA9-FF08-8528-980A-B73F4FC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2" y="4716416"/>
            <a:ext cx="3673158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3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C22DE-62AE-0641-C55C-192C682E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1" y="428670"/>
            <a:ext cx="7597798" cy="3833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D7108-0EA3-0AA1-5119-430CCC8322C1}"/>
              </a:ext>
            </a:extLst>
          </p:cNvPr>
          <p:cNvSpPr txBox="1"/>
          <p:nvPr/>
        </p:nvSpPr>
        <p:spPr>
          <a:xfrm>
            <a:off x="3821289" y="1399822"/>
            <a:ext cx="10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انتقال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800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F1DE-E233-63F4-CFBB-4B27D812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" y="377857"/>
            <a:ext cx="9548687" cy="41380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F01223-23F9-08F0-FCD0-02CB15BEBEF0}"/>
              </a:ext>
            </a:extLst>
          </p:cNvPr>
          <p:cNvSpPr/>
          <p:nvPr/>
        </p:nvSpPr>
        <p:spPr>
          <a:xfrm>
            <a:off x="846667" y="4147702"/>
            <a:ext cx="433132" cy="323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64883-8E50-BD87-8CCD-1E3206B16E1D}"/>
              </a:ext>
            </a:extLst>
          </p:cNvPr>
          <p:cNvSpPr txBox="1"/>
          <p:nvPr/>
        </p:nvSpPr>
        <p:spPr>
          <a:xfrm>
            <a:off x="726644" y="4009055"/>
            <a:ext cx="5531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3B9B12-FA33-22F9-D398-6DB0C9907ECE}"/>
              </a:ext>
            </a:extLst>
          </p:cNvPr>
          <p:cNvSpPr/>
          <p:nvPr/>
        </p:nvSpPr>
        <p:spPr>
          <a:xfrm>
            <a:off x="4872644" y="4126034"/>
            <a:ext cx="433132" cy="323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AB2E2-0D33-E16E-8E2F-7CFE414F62BE}"/>
              </a:ext>
            </a:extLst>
          </p:cNvPr>
          <p:cNvSpPr txBox="1"/>
          <p:nvPr/>
        </p:nvSpPr>
        <p:spPr>
          <a:xfrm>
            <a:off x="4627858" y="4007181"/>
            <a:ext cx="7014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437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C7574-4FBA-A22A-8677-3FE74A18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1" y="356468"/>
            <a:ext cx="7475868" cy="2735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B1C76-B1F8-3572-D21D-336DC899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768" y="981362"/>
            <a:ext cx="3269263" cy="4221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B2BC3-3974-BD78-D9BA-6027CAF6E620}"/>
              </a:ext>
            </a:extLst>
          </p:cNvPr>
          <p:cNvSpPr txBox="1"/>
          <p:nvPr/>
        </p:nvSpPr>
        <p:spPr>
          <a:xfrm>
            <a:off x="9013396" y="4849711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54AC9-700B-A2B1-F6D5-4CEE750A57A9}"/>
              </a:ext>
            </a:extLst>
          </p:cNvPr>
          <p:cNvSpPr txBox="1"/>
          <p:nvPr/>
        </p:nvSpPr>
        <p:spPr>
          <a:xfrm>
            <a:off x="10583116" y="4864951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6983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C2714-FB03-B867-AD7A-05D70B73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4" y="463447"/>
            <a:ext cx="6911939" cy="3848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CECF3E-950A-BE46-6851-880147ACCC3F}"/>
              </a:ext>
            </a:extLst>
          </p:cNvPr>
          <p:cNvSpPr txBox="1"/>
          <p:nvPr/>
        </p:nvSpPr>
        <p:spPr>
          <a:xfrm>
            <a:off x="975846" y="331891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53B64-19FF-0708-3164-0FD2BF87E3AF}"/>
              </a:ext>
            </a:extLst>
          </p:cNvPr>
          <p:cNvSpPr txBox="1"/>
          <p:nvPr/>
        </p:nvSpPr>
        <p:spPr>
          <a:xfrm>
            <a:off x="5937813" y="3342064"/>
            <a:ext cx="12037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413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DA68C-7BEB-028A-049E-107EAAD5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84" y="327832"/>
            <a:ext cx="7773074" cy="3817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03B5B-542F-EBC3-30BF-4EBC1EDEFF3A}"/>
              </a:ext>
            </a:extLst>
          </p:cNvPr>
          <p:cNvSpPr txBox="1"/>
          <p:nvPr/>
        </p:nvSpPr>
        <p:spPr>
          <a:xfrm>
            <a:off x="975846" y="3634980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0C42-519C-480F-6970-C3645ABE038E}"/>
              </a:ext>
            </a:extLst>
          </p:cNvPr>
          <p:cNvSpPr txBox="1"/>
          <p:nvPr/>
        </p:nvSpPr>
        <p:spPr>
          <a:xfrm>
            <a:off x="6215605" y="3630017"/>
            <a:ext cx="1880643" cy="36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40539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AC639-6AFF-548A-4618-9E8782B1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6" y="490740"/>
            <a:ext cx="6767146" cy="3948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F5047-A7E2-F057-7758-A90840DD9076}"/>
              </a:ext>
            </a:extLst>
          </p:cNvPr>
          <p:cNvSpPr txBox="1"/>
          <p:nvPr/>
        </p:nvSpPr>
        <p:spPr>
          <a:xfrm>
            <a:off x="1018572" y="2922131"/>
            <a:ext cx="8796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12806-8D14-2DC5-BEF9-AD9BFE4392AA}"/>
              </a:ext>
            </a:extLst>
          </p:cNvPr>
          <p:cNvSpPr txBox="1"/>
          <p:nvPr/>
        </p:nvSpPr>
        <p:spPr>
          <a:xfrm>
            <a:off x="5613722" y="3745997"/>
            <a:ext cx="135616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74462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D2808-2467-780F-ADBD-7EF74649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4" y="340918"/>
            <a:ext cx="5235394" cy="34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5D570-2799-30FB-8FFD-14A084454C73}"/>
              </a:ext>
            </a:extLst>
          </p:cNvPr>
          <p:cNvSpPr txBox="1"/>
          <p:nvPr/>
        </p:nvSpPr>
        <p:spPr>
          <a:xfrm>
            <a:off x="682905" y="989158"/>
            <a:ext cx="10880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E05C-EF9D-BC12-E404-2BB4AB73E052}"/>
              </a:ext>
            </a:extLst>
          </p:cNvPr>
          <p:cNvSpPr txBox="1"/>
          <p:nvPr/>
        </p:nvSpPr>
        <p:spPr>
          <a:xfrm>
            <a:off x="3217761" y="410368"/>
            <a:ext cx="18913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4386C-C35A-0886-7844-8C8C6284439B}"/>
              </a:ext>
            </a:extLst>
          </p:cNvPr>
          <p:cNvSpPr/>
          <p:nvPr/>
        </p:nvSpPr>
        <p:spPr>
          <a:xfrm>
            <a:off x="1006997" y="3530277"/>
            <a:ext cx="763928" cy="220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70179-501B-2011-BD93-649CD518D257}"/>
              </a:ext>
            </a:extLst>
          </p:cNvPr>
          <p:cNvSpPr/>
          <p:nvPr/>
        </p:nvSpPr>
        <p:spPr>
          <a:xfrm>
            <a:off x="4874871" y="1202096"/>
            <a:ext cx="763928" cy="220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91834-E2DD-2A9E-7314-7C4C0F33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29" y="3301795"/>
            <a:ext cx="7125317" cy="333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0C7F0D-BCC0-E577-4B0B-06F86A60501C}"/>
              </a:ext>
            </a:extLst>
          </p:cNvPr>
          <p:cNvSpPr/>
          <p:nvPr/>
        </p:nvSpPr>
        <p:spPr>
          <a:xfrm>
            <a:off x="5245258" y="6307551"/>
            <a:ext cx="850741" cy="1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C70DA-232A-AB74-4000-85F6B6E6CE02}"/>
              </a:ext>
            </a:extLst>
          </p:cNvPr>
          <p:cNvSpPr txBox="1"/>
          <p:nvPr/>
        </p:nvSpPr>
        <p:spPr>
          <a:xfrm>
            <a:off x="5007979" y="4000303"/>
            <a:ext cx="108802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A34D8-E0A9-5D5F-CA84-DC9DF3851717}"/>
              </a:ext>
            </a:extLst>
          </p:cNvPr>
          <p:cNvSpPr txBox="1"/>
          <p:nvPr/>
        </p:nvSpPr>
        <p:spPr>
          <a:xfrm>
            <a:off x="8065625" y="5692136"/>
            <a:ext cx="1807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0249F-B06F-C493-CCF2-B5E5E1C30EA8}"/>
              </a:ext>
            </a:extLst>
          </p:cNvPr>
          <p:cNvSpPr/>
          <p:nvPr/>
        </p:nvSpPr>
        <p:spPr>
          <a:xfrm>
            <a:off x="10760594" y="6278349"/>
            <a:ext cx="850741" cy="1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E8CEE-9372-3BF0-C1B8-8100D2FF35C5}"/>
              </a:ext>
            </a:extLst>
          </p:cNvPr>
          <p:cNvSpPr txBox="1"/>
          <p:nvPr/>
        </p:nvSpPr>
        <p:spPr>
          <a:xfrm>
            <a:off x="10712753" y="3472690"/>
            <a:ext cx="10880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89090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AEC58-6D3F-8DF4-4911-E17FB268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77" y="1460932"/>
            <a:ext cx="8230313" cy="3010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BABE7-132A-C2B0-356E-040C5EE847D3}"/>
              </a:ext>
            </a:extLst>
          </p:cNvPr>
          <p:cNvSpPr txBox="1"/>
          <p:nvPr/>
        </p:nvSpPr>
        <p:spPr>
          <a:xfrm>
            <a:off x="1737777" y="4093866"/>
            <a:ext cx="13989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400" b="1" dirty="0">
                <a:cs typeface="B Nazanin" panose="00000400000000000000" pitchFamily="2" charset="-78"/>
              </a:rPr>
              <a:t>سیستم مختصات </a:t>
            </a:r>
            <a:r>
              <a:rPr lang="en-US" sz="1400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7110E-7B2C-CFE6-C448-F6E02FBFC105}"/>
              </a:ext>
            </a:extLst>
          </p:cNvPr>
          <p:cNvSpPr/>
          <p:nvPr/>
        </p:nvSpPr>
        <p:spPr>
          <a:xfrm>
            <a:off x="1679901" y="3530278"/>
            <a:ext cx="694480" cy="18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32883-6660-5C6F-3F20-BAA5A23A7BB9}"/>
              </a:ext>
            </a:extLst>
          </p:cNvPr>
          <p:cNvSpPr txBox="1"/>
          <p:nvPr/>
        </p:nvSpPr>
        <p:spPr>
          <a:xfrm>
            <a:off x="5046564" y="3474366"/>
            <a:ext cx="155215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سیستم مختصات </a:t>
            </a:r>
            <a:r>
              <a:rPr lang="en-US" sz="1600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A11A8-95E4-B7C6-42AA-11E2DC503089}"/>
              </a:ext>
            </a:extLst>
          </p:cNvPr>
          <p:cNvSpPr txBox="1"/>
          <p:nvPr/>
        </p:nvSpPr>
        <p:spPr>
          <a:xfrm>
            <a:off x="8437943" y="3166589"/>
            <a:ext cx="1379671" cy="615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700" b="1" dirty="0">
                <a:cs typeface="B Nazanin" panose="00000400000000000000" pitchFamily="2" charset="-78"/>
              </a:rPr>
              <a:t>سیستم مختصات </a:t>
            </a:r>
            <a:r>
              <a:rPr lang="en-US" sz="17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69A1-32D2-8EC2-FEC6-BAC4D6479B35}"/>
              </a:ext>
            </a:extLst>
          </p:cNvPr>
          <p:cNvSpPr txBox="1"/>
          <p:nvPr/>
        </p:nvSpPr>
        <p:spPr>
          <a:xfrm>
            <a:off x="3758489" y="4028000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17044-626F-00FF-8466-78909AFB00F2}"/>
              </a:ext>
            </a:extLst>
          </p:cNvPr>
          <p:cNvSpPr txBox="1"/>
          <p:nvPr/>
        </p:nvSpPr>
        <p:spPr>
          <a:xfrm>
            <a:off x="7935882" y="4028364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9479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0806B-4596-CE98-BCBC-62F6D0B7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8" y="295769"/>
            <a:ext cx="8984759" cy="362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ECD88-EA2C-D7B6-B037-AF323000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3203"/>
            <a:ext cx="582218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8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3F634-62CC-D358-A136-AD2DD0C7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7" y="310360"/>
            <a:ext cx="8356239" cy="5106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9B4EE-A164-A64E-F356-DA916E6C3967}"/>
              </a:ext>
            </a:extLst>
          </p:cNvPr>
          <p:cNvSpPr txBox="1"/>
          <p:nvPr/>
        </p:nvSpPr>
        <p:spPr>
          <a:xfrm>
            <a:off x="3932109" y="2459598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BA338-93EE-08C4-74B7-20736C7E28E9}"/>
              </a:ext>
            </a:extLst>
          </p:cNvPr>
          <p:cNvSpPr txBox="1"/>
          <p:nvPr/>
        </p:nvSpPr>
        <p:spPr>
          <a:xfrm>
            <a:off x="3883217" y="4978168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682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167</Words>
  <Application>Microsoft Office PowerPoint</Application>
  <PresentationFormat>Widescreen</PresentationFormat>
  <Paragraphs>65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49</cp:revision>
  <dcterms:created xsi:type="dcterms:W3CDTF">2023-07-26T07:29:03Z</dcterms:created>
  <dcterms:modified xsi:type="dcterms:W3CDTF">2023-08-28T12:10:57Z</dcterms:modified>
</cp:coreProperties>
</file>